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8" r:id="rId2"/>
    <p:sldId id="311" r:id="rId3"/>
    <p:sldId id="260" r:id="rId4"/>
    <p:sldId id="308" r:id="rId5"/>
    <p:sldId id="309" r:id="rId6"/>
    <p:sldId id="310" r:id="rId7"/>
    <p:sldId id="307" r:id="rId8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0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9119AA-B04C-41E6-A578-6647A0DEB5AB}" v="53" dt="2025-06-10T11:22:03.3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900" y="3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ja Grigorjevaite" userId="d38d80d3d639356d" providerId="LiveId" clId="{999119AA-B04C-41E6-A578-6647A0DEB5AB}"/>
    <pc:docChg chg="undo custSel addSld delSld modSld">
      <pc:chgData name="Julija Grigorjevaite" userId="d38d80d3d639356d" providerId="LiveId" clId="{999119AA-B04C-41E6-A578-6647A0DEB5AB}" dt="2025-06-10T11:22:36.156" v="587" actId="207"/>
      <pc:docMkLst>
        <pc:docMk/>
      </pc:docMkLst>
      <pc:sldChg chg="new del">
        <pc:chgData name="Julija Grigorjevaite" userId="d38d80d3d639356d" providerId="LiveId" clId="{999119AA-B04C-41E6-A578-6647A0DEB5AB}" dt="2025-06-10T10:36:21.666" v="4" actId="47"/>
        <pc:sldMkLst>
          <pc:docMk/>
          <pc:sldMk cId="3448761736" sldId="256"/>
        </pc:sldMkLst>
      </pc:sldChg>
      <pc:sldChg chg="new del">
        <pc:chgData name="Julija Grigorjevaite" userId="d38d80d3d639356d" providerId="LiveId" clId="{999119AA-B04C-41E6-A578-6647A0DEB5AB}" dt="2025-06-10T10:36:29.840" v="5" actId="47"/>
        <pc:sldMkLst>
          <pc:docMk/>
          <pc:sldMk cId="3278903588" sldId="257"/>
        </pc:sldMkLst>
      </pc:sldChg>
      <pc:sldChg chg="addSp delSp modSp add mod">
        <pc:chgData name="Julija Grigorjevaite" userId="d38d80d3d639356d" providerId="LiveId" clId="{999119AA-B04C-41E6-A578-6647A0DEB5AB}" dt="2025-06-10T11:22:36.156" v="587" actId="207"/>
        <pc:sldMkLst>
          <pc:docMk/>
          <pc:sldMk cId="1837649933" sldId="258"/>
        </pc:sldMkLst>
        <pc:spChg chg="mod">
          <ac:chgData name="Julija Grigorjevaite" userId="d38d80d3d639356d" providerId="LiveId" clId="{999119AA-B04C-41E6-A578-6647A0DEB5AB}" dt="2025-06-10T11:22:36.156" v="587" actId="207"/>
          <ac:spMkLst>
            <pc:docMk/>
            <pc:sldMk cId="1837649933" sldId="258"/>
            <ac:spMk id="12" creationId="{4FD2C361-7E44-4F0B-89DC-7BEF27F030BA}"/>
          </ac:spMkLst>
        </pc:spChg>
        <pc:picChg chg="add mod modCrop">
          <ac:chgData name="Julija Grigorjevaite" userId="d38d80d3d639356d" providerId="LiveId" clId="{999119AA-B04C-41E6-A578-6647A0DEB5AB}" dt="2025-06-10T10:39:32.905" v="38" actId="1076"/>
          <ac:picMkLst>
            <pc:docMk/>
            <pc:sldMk cId="1837649933" sldId="258"/>
            <ac:picMk id="4" creationId="{7563CC2B-A8A5-421F-2768-18C72C60B340}"/>
          </ac:picMkLst>
        </pc:picChg>
        <pc:picChg chg="del">
          <ac:chgData name="Julija Grigorjevaite" userId="d38d80d3d639356d" providerId="LiveId" clId="{999119AA-B04C-41E6-A578-6647A0DEB5AB}" dt="2025-06-10T10:39:11.812" v="34" actId="478"/>
          <ac:picMkLst>
            <pc:docMk/>
            <pc:sldMk cId="1837649933" sldId="258"/>
            <ac:picMk id="6" creationId="{AB700FFA-7684-40BF-A338-AE27D8D5C64D}"/>
          </ac:picMkLst>
        </pc:picChg>
      </pc:sldChg>
      <pc:sldChg chg="add del">
        <pc:chgData name="Julija Grigorjevaite" userId="d38d80d3d639356d" providerId="LiveId" clId="{999119AA-B04C-41E6-A578-6647A0DEB5AB}" dt="2025-06-10T10:36:32.987" v="7" actId="47"/>
        <pc:sldMkLst>
          <pc:docMk/>
          <pc:sldMk cId="3478878924" sldId="259"/>
        </pc:sldMkLst>
      </pc:sldChg>
      <pc:sldChg chg="addSp delSp modSp new mod">
        <pc:chgData name="Julija Grigorjevaite" userId="d38d80d3d639356d" providerId="LiveId" clId="{999119AA-B04C-41E6-A578-6647A0DEB5AB}" dt="2025-06-10T11:16:15.632" v="560" actId="20577"/>
        <pc:sldMkLst>
          <pc:docMk/>
          <pc:sldMk cId="3702361548" sldId="260"/>
        </pc:sldMkLst>
        <pc:spChg chg="mod">
          <ac:chgData name="Julija Grigorjevaite" userId="d38d80d3d639356d" providerId="LiveId" clId="{999119AA-B04C-41E6-A578-6647A0DEB5AB}" dt="2025-06-10T10:58:02.157" v="105" actId="1076"/>
          <ac:spMkLst>
            <pc:docMk/>
            <pc:sldMk cId="3702361548" sldId="260"/>
            <ac:spMk id="2" creationId="{6C4A0BE5-3905-F0A0-DED1-224F5AF4F824}"/>
          </ac:spMkLst>
        </pc:spChg>
        <pc:spChg chg="mod">
          <ac:chgData name="Julija Grigorjevaite" userId="d38d80d3d639356d" providerId="LiveId" clId="{999119AA-B04C-41E6-A578-6647A0DEB5AB}" dt="2025-06-10T11:16:15.632" v="560" actId="20577"/>
          <ac:spMkLst>
            <pc:docMk/>
            <pc:sldMk cId="3702361548" sldId="260"/>
            <ac:spMk id="3" creationId="{F18CF1F0-1CC4-9E9F-CAD1-71070784C7C2}"/>
          </ac:spMkLst>
        </pc:spChg>
        <pc:spChg chg="add del">
          <ac:chgData name="Julija Grigorjevaite" userId="d38d80d3d639356d" providerId="LiveId" clId="{999119AA-B04C-41E6-A578-6647A0DEB5AB}" dt="2025-06-10T10:55:45.165" v="84" actId="478"/>
          <ac:spMkLst>
            <pc:docMk/>
            <pc:sldMk cId="3702361548" sldId="260"/>
            <ac:spMk id="9" creationId="{E14115E6-134F-FD80-A2B6-0200B4AF6190}"/>
          </ac:spMkLst>
        </pc:spChg>
        <pc:spChg chg="add del">
          <ac:chgData name="Julija Grigorjevaite" userId="d38d80d3d639356d" providerId="LiveId" clId="{999119AA-B04C-41E6-A578-6647A0DEB5AB}" dt="2025-06-10T10:55:51.745" v="86" actId="478"/>
          <ac:spMkLst>
            <pc:docMk/>
            <pc:sldMk cId="3702361548" sldId="260"/>
            <ac:spMk id="10" creationId="{18605031-C390-92C8-B7C8-820E5C7E195A}"/>
          </ac:spMkLst>
        </pc:spChg>
        <pc:spChg chg="add del mod">
          <ac:chgData name="Julija Grigorjevaite" userId="d38d80d3d639356d" providerId="LiveId" clId="{999119AA-B04C-41E6-A578-6647A0DEB5AB}" dt="2025-06-10T10:57:09.297" v="96" actId="478"/>
          <ac:spMkLst>
            <pc:docMk/>
            <pc:sldMk cId="3702361548" sldId="260"/>
            <ac:spMk id="13" creationId="{19A84AB3-2020-16F2-C099-03D30C8E35FF}"/>
          </ac:spMkLst>
        </pc:spChg>
        <pc:grpChg chg="add mod">
          <ac:chgData name="Julija Grigorjevaite" userId="d38d80d3d639356d" providerId="LiveId" clId="{999119AA-B04C-41E6-A578-6647A0DEB5AB}" dt="2025-06-10T10:57:48.474" v="102" actId="1076"/>
          <ac:grpSpMkLst>
            <pc:docMk/>
            <pc:sldMk cId="3702361548" sldId="260"/>
            <ac:grpSpMk id="4" creationId="{4E73D601-2B20-E3FA-3697-F8510A2221D9}"/>
          </ac:grpSpMkLst>
        </pc:grpChg>
        <pc:picChg chg="mod">
          <ac:chgData name="Julija Grigorjevaite" userId="d38d80d3d639356d" providerId="LiveId" clId="{999119AA-B04C-41E6-A578-6647A0DEB5AB}" dt="2025-06-10T10:57:48.474" v="102" actId="1076"/>
          <ac:picMkLst>
            <pc:docMk/>
            <pc:sldMk cId="3702361548" sldId="260"/>
            <ac:picMk id="5" creationId="{869E19A7-737A-BEE7-8DAF-56552D592D62}"/>
          </ac:picMkLst>
        </pc:picChg>
        <pc:picChg chg="mod">
          <ac:chgData name="Julija Grigorjevaite" userId="d38d80d3d639356d" providerId="LiveId" clId="{999119AA-B04C-41E6-A578-6647A0DEB5AB}" dt="2025-06-10T10:57:48.474" v="102" actId="1076"/>
          <ac:picMkLst>
            <pc:docMk/>
            <pc:sldMk cId="3702361548" sldId="260"/>
            <ac:picMk id="6" creationId="{49E378CB-5370-9F58-288D-A40B54C18A8E}"/>
          </ac:picMkLst>
        </pc:picChg>
        <pc:picChg chg="mod">
          <ac:chgData name="Julija Grigorjevaite" userId="d38d80d3d639356d" providerId="LiveId" clId="{999119AA-B04C-41E6-A578-6647A0DEB5AB}" dt="2025-06-10T10:57:48.474" v="102" actId="1076"/>
          <ac:picMkLst>
            <pc:docMk/>
            <pc:sldMk cId="3702361548" sldId="260"/>
            <ac:picMk id="7" creationId="{558CA513-32EF-4855-461C-045155A3C2F2}"/>
          </ac:picMkLst>
        </pc:picChg>
        <pc:picChg chg="mod">
          <ac:chgData name="Julija Grigorjevaite" userId="d38d80d3d639356d" providerId="LiveId" clId="{999119AA-B04C-41E6-A578-6647A0DEB5AB}" dt="2025-06-10T10:57:48.474" v="102" actId="1076"/>
          <ac:picMkLst>
            <pc:docMk/>
            <pc:sldMk cId="3702361548" sldId="260"/>
            <ac:picMk id="8" creationId="{85FB1CA7-FB3A-4DA0-8CFB-4B03CF231126}"/>
          </ac:picMkLst>
        </pc:picChg>
        <pc:picChg chg="add mod">
          <ac:chgData name="Julija Grigorjevaite" userId="d38d80d3d639356d" providerId="LiveId" clId="{999119AA-B04C-41E6-A578-6647A0DEB5AB}" dt="2025-06-10T10:56:30.683" v="89" actId="14100"/>
          <ac:picMkLst>
            <pc:docMk/>
            <pc:sldMk cId="3702361548" sldId="260"/>
            <ac:picMk id="12" creationId="{DA3345E0-4789-A685-DCE2-3C2A1CCD2979}"/>
          </ac:picMkLst>
        </pc:picChg>
      </pc:sldChg>
      <pc:sldChg chg="modSp add mod">
        <pc:chgData name="Julija Grigorjevaite" userId="d38d80d3d639356d" providerId="LiveId" clId="{999119AA-B04C-41E6-A578-6647A0DEB5AB}" dt="2025-06-10T11:16:28.569" v="564" actId="12"/>
        <pc:sldMkLst>
          <pc:docMk/>
          <pc:sldMk cId="1149863662" sldId="307"/>
        </pc:sldMkLst>
        <pc:spChg chg="mod">
          <ac:chgData name="Julija Grigorjevaite" userId="d38d80d3d639356d" providerId="LiveId" clId="{999119AA-B04C-41E6-A578-6647A0DEB5AB}" dt="2025-06-10T11:16:28.569" v="564" actId="12"/>
          <ac:spMkLst>
            <pc:docMk/>
            <pc:sldMk cId="1149863662" sldId="307"/>
            <ac:spMk id="7" creationId="{AE8A5B53-0ED7-40ED-AA7B-8F9653A17EDD}"/>
          </ac:spMkLst>
        </pc:spChg>
      </pc:sldChg>
      <pc:sldChg chg="addSp delSp modSp add mod">
        <pc:chgData name="Julija Grigorjevaite" userId="d38d80d3d639356d" providerId="LiveId" clId="{999119AA-B04C-41E6-A578-6647A0DEB5AB}" dt="2025-06-10T11:05:09.615" v="382" actId="207"/>
        <pc:sldMkLst>
          <pc:docMk/>
          <pc:sldMk cId="1832076910" sldId="308"/>
        </pc:sldMkLst>
        <pc:spChg chg="mod">
          <ac:chgData name="Julija Grigorjevaite" userId="d38d80d3d639356d" providerId="LiveId" clId="{999119AA-B04C-41E6-A578-6647A0DEB5AB}" dt="2025-06-10T10:58:53.380" v="117" actId="1076"/>
          <ac:spMkLst>
            <pc:docMk/>
            <pc:sldMk cId="1832076910" sldId="308"/>
            <ac:spMk id="2" creationId="{EC995BFA-B062-5A74-8E02-ECE76E8110C9}"/>
          </ac:spMkLst>
        </pc:spChg>
        <pc:spChg chg="add del mod">
          <ac:chgData name="Julija Grigorjevaite" userId="d38d80d3d639356d" providerId="LiveId" clId="{999119AA-B04C-41E6-A578-6647A0DEB5AB}" dt="2025-06-10T11:05:09.615" v="382" actId="207"/>
          <ac:spMkLst>
            <pc:docMk/>
            <pc:sldMk cId="1832076910" sldId="308"/>
            <ac:spMk id="3" creationId="{47AD7E83-3F2C-C132-9CC0-D399C1323865}"/>
          </ac:spMkLst>
        </pc:spChg>
        <pc:spChg chg="add del mod">
          <ac:chgData name="Julija Grigorjevaite" userId="d38d80d3d639356d" providerId="LiveId" clId="{999119AA-B04C-41E6-A578-6647A0DEB5AB}" dt="2025-06-10T11:01:51.724" v="232" actId="1076"/>
          <ac:spMkLst>
            <pc:docMk/>
            <pc:sldMk cId="1832076910" sldId="308"/>
            <ac:spMk id="9" creationId="{1817FAD1-4AC7-7C85-6CFB-2A062CFB3699}"/>
          </ac:spMkLst>
        </pc:spChg>
        <pc:spChg chg="add mod">
          <ac:chgData name="Julija Grigorjevaite" userId="d38d80d3d639356d" providerId="LiveId" clId="{999119AA-B04C-41E6-A578-6647A0DEB5AB}" dt="2025-06-10T11:01:49.098" v="230" actId="21"/>
          <ac:spMkLst>
            <pc:docMk/>
            <pc:sldMk cId="1832076910" sldId="308"/>
            <ac:spMk id="10" creationId="{6EF9AF68-6189-B488-1CBB-2C9007EFBD8F}"/>
          </ac:spMkLst>
        </pc:spChg>
        <pc:spChg chg="add mod">
          <ac:chgData name="Julija Grigorjevaite" userId="d38d80d3d639356d" providerId="LiveId" clId="{999119AA-B04C-41E6-A578-6647A0DEB5AB}" dt="2025-06-10T11:01:56.852" v="235"/>
          <ac:spMkLst>
            <pc:docMk/>
            <pc:sldMk cId="1832076910" sldId="308"/>
            <ac:spMk id="11" creationId="{47AD7E83-3F2C-C132-9CC0-D399C1323865}"/>
          </ac:spMkLst>
        </pc:spChg>
        <pc:spChg chg="add mod">
          <ac:chgData name="Julija Grigorjevaite" userId="d38d80d3d639356d" providerId="LiveId" clId="{999119AA-B04C-41E6-A578-6647A0DEB5AB}" dt="2025-06-10T11:01:55.676" v="234"/>
          <ac:spMkLst>
            <pc:docMk/>
            <pc:sldMk cId="1832076910" sldId="308"/>
            <ac:spMk id="12" creationId="{1817FAD1-4AC7-7C85-6CFB-2A062CFB3699}"/>
          </ac:spMkLst>
        </pc:spChg>
      </pc:sldChg>
      <pc:sldChg chg="new del">
        <pc:chgData name="Julija Grigorjevaite" userId="d38d80d3d639356d" providerId="LiveId" clId="{999119AA-B04C-41E6-A578-6647A0DEB5AB}" dt="2025-06-10T10:42:07.456" v="44" actId="47"/>
        <pc:sldMkLst>
          <pc:docMk/>
          <pc:sldMk cId="1847148603" sldId="308"/>
        </pc:sldMkLst>
      </pc:sldChg>
      <pc:sldChg chg="modSp add mod">
        <pc:chgData name="Julija Grigorjevaite" userId="d38d80d3d639356d" providerId="LiveId" clId="{999119AA-B04C-41E6-A578-6647A0DEB5AB}" dt="2025-06-10T11:07:20.197" v="424" actId="1076"/>
        <pc:sldMkLst>
          <pc:docMk/>
          <pc:sldMk cId="1865360922" sldId="309"/>
        </pc:sldMkLst>
        <pc:spChg chg="mod">
          <ac:chgData name="Julija Grigorjevaite" userId="d38d80d3d639356d" providerId="LiveId" clId="{999119AA-B04C-41E6-A578-6647A0DEB5AB}" dt="2025-06-10T11:07:20.197" v="424" actId="1076"/>
          <ac:spMkLst>
            <pc:docMk/>
            <pc:sldMk cId="1865360922" sldId="309"/>
            <ac:spMk id="2" creationId="{C53A356E-5FE6-967F-0BF5-AA51761269AB}"/>
          </ac:spMkLst>
        </pc:spChg>
        <pc:spChg chg="mod">
          <ac:chgData name="Julija Grigorjevaite" userId="d38d80d3d639356d" providerId="LiveId" clId="{999119AA-B04C-41E6-A578-6647A0DEB5AB}" dt="2025-06-10T11:06:55.921" v="423" actId="14100"/>
          <ac:spMkLst>
            <pc:docMk/>
            <pc:sldMk cId="1865360922" sldId="309"/>
            <ac:spMk id="3" creationId="{F35372C9-E8DE-A909-446B-31EA75946C9E}"/>
          </ac:spMkLst>
        </pc:spChg>
      </pc:sldChg>
      <pc:sldChg chg="modSp add mod">
        <pc:chgData name="Julija Grigorjevaite" userId="d38d80d3d639356d" providerId="LiveId" clId="{999119AA-B04C-41E6-A578-6647A0DEB5AB}" dt="2025-06-10T11:12:33.650" v="558" actId="20577"/>
        <pc:sldMkLst>
          <pc:docMk/>
          <pc:sldMk cId="2872607750" sldId="310"/>
        </pc:sldMkLst>
        <pc:spChg chg="mod">
          <ac:chgData name="Julija Grigorjevaite" userId="d38d80d3d639356d" providerId="LiveId" clId="{999119AA-B04C-41E6-A578-6647A0DEB5AB}" dt="2025-06-10T11:05:33.727" v="389" actId="14100"/>
          <ac:spMkLst>
            <pc:docMk/>
            <pc:sldMk cId="2872607750" sldId="310"/>
            <ac:spMk id="2" creationId="{1EE386D6-146E-F694-2D21-F732665CD4BC}"/>
          </ac:spMkLst>
        </pc:spChg>
        <pc:spChg chg="mod">
          <ac:chgData name="Julija Grigorjevaite" userId="d38d80d3d639356d" providerId="LiveId" clId="{999119AA-B04C-41E6-A578-6647A0DEB5AB}" dt="2025-06-10T11:12:33.650" v="558" actId="20577"/>
          <ac:spMkLst>
            <pc:docMk/>
            <pc:sldMk cId="2872607750" sldId="310"/>
            <ac:spMk id="3" creationId="{A70F6B7A-03B8-57C1-2498-7BA7EF59E691}"/>
          </ac:spMkLst>
        </pc:spChg>
      </pc:sldChg>
      <pc:sldChg chg="addSp delSp modSp new mod">
        <pc:chgData name="Julija Grigorjevaite" userId="d38d80d3d639356d" providerId="LiveId" clId="{999119AA-B04C-41E6-A578-6647A0DEB5AB}" dt="2025-06-10T11:22:11.904" v="584" actId="1076"/>
        <pc:sldMkLst>
          <pc:docMk/>
          <pc:sldMk cId="233192802" sldId="311"/>
        </pc:sldMkLst>
        <pc:spChg chg="mod">
          <ac:chgData name="Julija Grigorjevaite" userId="d38d80d3d639356d" providerId="LiveId" clId="{999119AA-B04C-41E6-A578-6647A0DEB5AB}" dt="2025-06-10T11:22:11.904" v="584" actId="1076"/>
          <ac:spMkLst>
            <pc:docMk/>
            <pc:sldMk cId="233192802" sldId="311"/>
            <ac:spMk id="2" creationId="{4B2B07BF-2F72-8E83-0609-7C25CB6E6B27}"/>
          </ac:spMkLst>
        </pc:spChg>
        <pc:spChg chg="del">
          <ac:chgData name="Julija Grigorjevaite" userId="d38d80d3d639356d" providerId="LiveId" clId="{999119AA-B04C-41E6-A578-6647A0DEB5AB}" dt="2025-06-10T11:21:03.952" v="566" actId="478"/>
          <ac:spMkLst>
            <pc:docMk/>
            <pc:sldMk cId="233192802" sldId="311"/>
            <ac:spMk id="3" creationId="{1BF0E08C-3C17-95EE-376E-98FD753BF353}"/>
          </ac:spMkLst>
        </pc:spChg>
        <pc:picChg chg="add mod">
          <ac:chgData name="Julija Grigorjevaite" userId="d38d80d3d639356d" providerId="LiveId" clId="{999119AA-B04C-41E6-A578-6647A0DEB5AB}" dt="2025-06-10T11:22:03.385" v="581" actId="1076"/>
          <ac:picMkLst>
            <pc:docMk/>
            <pc:sldMk cId="233192802" sldId="311"/>
            <ac:picMk id="1026" creationId="{EF151CAB-8031-8DB0-C119-78BF8241943A}"/>
          </ac:picMkLst>
        </pc:picChg>
      </pc:sldChg>
      <pc:sldChg chg="new del">
        <pc:chgData name="Julija Grigorjevaite" userId="d38d80d3d639356d" providerId="LiveId" clId="{999119AA-B04C-41E6-A578-6647A0DEB5AB}" dt="2025-06-10T10:55:40.060" v="82" actId="47"/>
        <pc:sldMkLst>
          <pc:docMk/>
          <pc:sldMk cId="1253948272" sldId="311"/>
        </pc:sldMkLst>
      </pc:sldChg>
    </pc:docChg>
  </pc:docChgLst>
  <pc:docChgLst>
    <pc:chgData userId="beeaeaa3e111ff59" providerId="LiveId" clId="{36E1B52D-FD32-4521-86F7-6D3F2F8B35DB}"/>
    <pc:docChg chg="undo modSld">
      <pc:chgData name="" userId="beeaeaa3e111ff59" providerId="LiveId" clId="{36E1B52D-FD32-4521-86F7-6D3F2F8B35DB}" dt="2025-06-11T05:30:36.941" v="14" actId="113"/>
      <pc:docMkLst>
        <pc:docMk/>
      </pc:docMkLst>
      <pc:sldChg chg="modSp">
        <pc:chgData name="" userId="beeaeaa3e111ff59" providerId="LiveId" clId="{36E1B52D-FD32-4521-86F7-6D3F2F8B35DB}" dt="2025-06-11T05:30:36.941" v="14" actId="113"/>
        <pc:sldMkLst>
          <pc:docMk/>
          <pc:sldMk cId="1832076910" sldId="308"/>
        </pc:sldMkLst>
        <pc:spChg chg="mod">
          <ac:chgData name="" userId="beeaeaa3e111ff59" providerId="LiveId" clId="{36E1B52D-FD32-4521-86F7-6D3F2F8B35DB}" dt="2025-06-11T05:30:36.941" v="14" actId="113"/>
          <ac:spMkLst>
            <pc:docMk/>
            <pc:sldMk cId="1832076910" sldId="308"/>
            <ac:spMk id="3" creationId="{47AD7E83-3F2C-C132-9CC0-D399C132386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EF59E-5CC8-4FBB-A582-0DAB91A4FCCA}" type="datetimeFigureOut">
              <a:rPr lang="lt-LT" smtClean="0"/>
              <a:t>2025-06-12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84203-4186-4C8E-A306-C0A4347739E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06103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0D26521-4F65-F54D-D10C-4C15D7D11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A2B73C17-9C18-4EEB-3C0D-366655E797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D87E73D9-0006-7A2F-769C-D7A717B64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2025 06 19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14F3F9BC-DAAE-13C5-DA5F-2D7A9FFF2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7B563C4B-86CE-15B6-87DF-723A68664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707AB-AD57-40D1-AC91-E8A836F9BB0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27547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DB26305-3904-33F6-B945-81FC4AB3E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FF256741-1846-1E9F-6903-3A198F4BD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0533E374-E112-1D10-DD34-74214936B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2025 06 19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DE457CA-EF2E-4BB2-7530-348445F6A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906012DC-80E9-4E4E-4CE9-D4E7BECF1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707AB-AD57-40D1-AC91-E8A836F9BB0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86131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00ECFD68-8368-B28C-58F1-F8714CE45C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9C07FB54-F07C-C7D5-77B4-BC5F451A2E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5EF2F5D8-507C-6DE3-4BAB-AD691F565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2025 06 19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70CB4F91-9AED-DBAA-A7BC-B70B5645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83374055-8460-EA77-6F6A-FDF494ECF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707AB-AD57-40D1-AC91-E8A836F9BB0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48507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/>
          <a:lstStyle/>
          <a:p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512405"/>
            <a:ext cx="9053945" cy="359745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64674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onta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6455" y="599440"/>
            <a:ext cx="3103721" cy="1162056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389255" y="3221287"/>
            <a:ext cx="5396345" cy="83312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PAVADINIMAS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849598" y="2855328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547378B-5073-9DE6-B452-05F3B59CB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DD43F2CE-E4ED-E0F9-FC06-400EF9DEC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1781C91A-806D-B011-3C7C-47F87D65B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2025 06 19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969F51F-1AE6-F5CA-E34A-28D1A8A06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FE45CCB5-C86A-758C-3D6D-E6357609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707AB-AD57-40D1-AC91-E8A836F9BB0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82208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1A0DE28-D391-7EA2-C240-2832E3E3E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CF8E984C-5169-8AAD-359D-509930CE9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D0FF71C5-EE6D-2EF0-5EA4-AE7BE453F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2025 06 19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263E722E-7724-DC55-BB68-80413BC3C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B2A29812-0AB8-24FB-C283-9023D7668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707AB-AD57-40D1-AC91-E8A836F9BB0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2589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E336C18-A9A5-7C2E-ECFD-E719776CB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7F818AB-ADBD-3840-C9B4-B166151A48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8B349D3B-C50C-51B3-275D-2EE89BB10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B94D8157-305A-23BD-0684-192707B73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2025 06 19</a:t>
            </a:r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AAAA9C4A-9F00-7747-0F6A-C1399D7EA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E42C307E-A367-47B0-84CE-CE1B84698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707AB-AD57-40D1-AC91-E8A836F9BB0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75674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F1C6120-7F18-D4A3-B4C9-4AD7C5158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98F8E29D-C3BC-7D13-4E6B-C0A8D13F3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E3BA3D76-76E2-550E-D5DE-05475301D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5CDF9537-D883-1483-B43F-B0A826A50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65A31C48-DBAC-BD36-3DCD-6165D101FE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77141F1D-3C05-D48F-69C2-E8F2FBC97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2025 06 19</a:t>
            </a:r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42505043-EA14-0212-BC6E-68B4F845A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E5825AD9-9547-B077-968E-396DF9ACF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707AB-AD57-40D1-AC91-E8A836F9BB0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00558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6F63171-1361-8826-DF86-56561E668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7D73FCB8-BDC8-380B-DFB8-4BF0CADD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2025 06 19</a:t>
            </a: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13EEE911-D809-53F6-BAA6-DF50B0A92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05489AD0-5252-230E-5D7A-AC8BA24A7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707AB-AD57-40D1-AC91-E8A836F9BB0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507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6276E27F-87EF-4CBA-F228-8508EFDBC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2025 06 19</a:t>
            </a:r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A0087C5D-6770-8A2A-DDC1-8F54CA8C5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7ACD071A-FFE1-2189-43C1-A64B69DB7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707AB-AD57-40D1-AC91-E8A836F9BB0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64656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E63DCA8-A098-622B-DF76-F16E76639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1A4DECA7-7C58-1ECC-0DE3-05D0193AB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A8298022-4110-4D59-5328-F8B641B67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3AA27AA0-85F2-E294-8D58-C6BF1B80C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2025 06 19</a:t>
            </a:r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D0260DCD-0EF1-F0CE-DF59-73A818157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9C0936F1-89FD-6328-B8FD-314D86673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707AB-AD57-40D1-AC91-E8A836F9BB0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4841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7100CA2-4AA5-8A68-A994-CB7243205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2364B6A8-C295-4859-5128-0913B5818B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D308DF29-2523-95DE-80DE-03E1FC401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5ADC9889-535C-38F4-59ED-49B50F9C5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2025 06 19</a:t>
            </a:r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51C6B55F-44BB-A9CE-5F42-2F3B09BA3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654ECF34-555E-DB53-C624-F6E8AE602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707AB-AD57-40D1-AC91-E8A836F9BB0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63931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3F9C8118-D2F5-CDC7-3FD0-252F7AA44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64294936-5720-FDDE-8965-70DE16AC2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36CE1352-1C3A-7701-FB7B-E86A026C22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lt-LT"/>
              <a:t>2025 06 19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09BA219-5FCF-9BFD-B5D4-F58B5FA76B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91B38000-818A-32C1-C85B-15252AF1A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8707AB-AD57-40D1-AC91-E8A836F9BB0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522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7D8611E-CE3B-4F7C-B491-F6F211B90213}"/>
              </a:ext>
            </a:extLst>
          </p:cNvPr>
          <p:cNvSpPr txBox="1">
            <a:spLocks/>
          </p:cNvSpPr>
          <p:nvPr/>
        </p:nvSpPr>
        <p:spPr>
          <a:xfrm>
            <a:off x="739831" y="1988311"/>
            <a:ext cx="10892167" cy="1202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sz="24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09B1A45-1C4A-4BF3-AA84-47E7E044BBB4}"/>
              </a:ext>
            </a:extLst>
          </p:cNvPr>
          <p:cNvSpPr txBox="1">
            <a:spLocks/>
          </p:cNvSpPr>
          <p:nvPr/>
        </p:nvSpPr>
        <p:spPr>
          <a:xfrm>
            <a:off x="572608" y="6312080"/>
            <a:ext cx="11046783" cy="3678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lt-LT" sz="1200" b="0" dirty="0">
                <a:solidFill>
                  <a:srgbClr val="414141"/>
                </a:solidFill>
              </a:rPr>
              <a:t>Edukacinis tyrimas </a:t>
            </a:r>
            <a:r>
              <a:rPr lang="lt-LT" sz="1200" b="0" dirty="0">
                <a:solidFill>
                  <a:schemeClr val="accent2">
                    <a:lumMod val="10000"/>
                  </a:schemeClr>
                </a:solidFill>
              </a:rPr>
              <a:t>Nr. </a:t>
            </a:r>
            <a:r>
              <a:rPr lang="lt-LT" sz="1200" cap="all" dirty="0">
                <a:solidFill>
                  <a:schemeClr val="accent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P-EDU-23-10</a:t>
            </a:r>
            <a:r>
              <a:rPr lang="lt-LT" sz="1200" b="0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lt-LT" sz="1200" b="0" dirty="0">
                <a:solidFill>
                  <a:srgbClr val="414141"/>
                </a:solidFill>
              </a:rPr>
              <a:t>yra bendrai finansuojamas Europos Sąjungos (projektas „Edukacinių tyrimų proveržis“ Nr. 10-044-P-0001) pagal 2025 m. balandžio 1 d. sutartį su Lietuvos mokslo taryba (LMT) ir 2025 m. balandžio 15 d. jungtinės veiklos sutartį su Vilniaus universitetu.</a:t>
            </a:r>
            <a:endParaRPr lang="en-US" sz="1200" b="0" dirty="0">
              <a:solidFill>
                <a:srgbClr val="41414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FD2C361-7E44-4F0B-89DC-7BEF27F030BA}"/>
              </a:ext>
            </a:extLst>
          </p:cNvPr>
          <p:cNvSpPr txBox="1">
            <a:spLocks/>
          </p:cNvSpPr>
          <p:nvPr/>
        </p:nvSpPr>
        <p:spPr>
          <a:xfrm>
            <a:off x="1" y="3093912"/>
            <a:ext cx="12192000" cy="177134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lt-LT" sz="3200" dirty="0">
                <a:solidFill>
                  <a:schemeClr val="tx2"/>
                </a:solidFill>
              </a:rPr>
              <a:t>Edukacinis tyrimas </a:t>
            </a:r>
          </a:p>
          <a:p>
            <a:pPr algn="ctr"/>
            <a:r>
              <a:rPr lang="lt-LT" sz="3200" dirty="0">
                <a:solidFill>
                  <a:srgbClr val="7B0045"/>
                </a:solidFill>
              </a:rPr>
              <a:t>„</a:t>
            </a:r>
            <a:r>
              <a:rPr lang="lt-LT" sz="3200" dirty="0">
                <a:solidFill>
                  <a:srgbClr val="7B003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Chemijos didaktika: efektyvesnio mokymo tyrimas</a:t>
            </a:r>
            <a:r>
              <a:rPr lang="lt-LT" sz="3200" dirty="0">
                <a:solidFill>
                  <a:srgbClr val="7B0045"/>
                </a:solidFill>
              </a:rPr>
              <a:t>“</a:t>
            </a:r>
            <a:r>
              <a:rPr lang="lt-LT" sz="3200" dirty="0">
                <a:solidFill>
                  <a:schemeClr val="tx2"/>
                </a:solidFill>
              </a:rPr>
              <a:t> </a:t>
            </a:r>
          </a:p>
          <a:p>
            <a:pPr algn="ctr"/>
            <a:endParaRPr lang="lt-LT" sz="1600" dirty="0">
              <a:solidFill>
                <a:schemeClr val="tx2"/>
              </a:solidFill>
            </a:endParaRPr>
          </a:p>
          <a:p>
            <a:pPr algn="ctr"/>
            <a:r>
              <a:rPr lang="lt-LT" sz="3200" dirty="0">
                <a:solidFill>
                  <a:schemeClr val="tx2"/>
                </a:solidFill>
              </a:rPr>
              <a:t>Nr. P-EDU-23-10</a:t>
            </a:r>
            <a:endParaRPr lang="en-US" sz="3200" dirty="0">
              <a:solidFill>
                <a:schemeClr val="tx2"/>
              </a:solidFill>
            </a:endParaRPr>
          </a:p>
        </p:txBody>
      </p:sp>
      <p:grpSp>
        <p:nvGrpSpPr>
          <p:cNvPr id="2" name="Grupė 1">
            <a:extLst>
              <a:ext uri="{FF2B5EF4-FFF2-40B4-BE49-F238E27FC236}">
                <a16:creationId xmlns:a16="http://schemas.microsoft.com/office/drawing/2014/main" id="{4B2B3318-2348-3357-A322-8DED0994455A}"/>
              </a:ext>
            </a:extLst>
          </p:cNvPr>
          <p:cNvGrpSpPr/>
          <p:nvPr/>
        </p:nvGrpSpPr>
        <p:grpSpPr>
          <a:xfrm>
            <a:off x="254802" y="5091327"/>
            <a:ext cx="11682396" cy="1080000"/>
            <a:chOff x="254802" y="4928037"/>
            <a:chExt cx="11682396" cy="10800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D2ADEEC-B137-4C3F-AB84-BE4770F89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534" b="18985"/>
            <a:stretch>
              <a:fillRect/>
            </a:stretch>
          </p:blipFill>
          <p:spPr>
            <a:xfrm>
              <a:off x="2749316" y="4928037"/>
              <a:ext cx="2939427" cy="1080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F9E0AB2-79F1-4500-87AB-A19F5EDE3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17" b="15628"/>
            <a:stretch>
              <a:fillRect/>
            </a:stretch>
          </p:blipFill>
          <p:spPr>
            <a:xfrm>
              <a:off x="254802" y="4928037"/>
              <a:ext cx="2633963" cy="1080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1CDBB0A-8C79-418A-86B3-80BA39AA3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9894" y="5018037"/>
              <a:ext cx="3917304" cy="900000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E0B3B793-1CAF-F930-51FB-1689A20586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8743" y="4928037"/>
              <a:ext cx="2044918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aveikslėlis 3" descr="Paveikslėlis, kuriame yra ekrano kopija, animacija, vidaus&#10;&#10;Dirbtinio intelekto sugeneruotas turinys gali būti neteisingas.">
            <a:extLst>
              <a:ext uri="{FF2B5EF4-FFF2-40B4-BE49-F238E27FC236}">
                <a16:creationId xmlns:a16="http://schemas.microsoft.com/office/drawing/2014/main" id="{7563CC2B-A8A5-421F-2768-18C72C60B3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" t="36890" r="379" b="28641"/>
          <a:stretch>
            <a:fillRect/>
          </a:stretch>
        </p:blipFill>
        <p:spPr>
          <a:xfrm>
            <a:off x="-21772" y="0"/>
            <a:ext cx="12213772" cy="301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F151CAB-8031-8DB0-C119-78BF82419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0" b="283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4B2B07BF-2F72-8E83-0609-7C25CB6E6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56862"/>
            <a:ext cx="11841480" cy="401138"/>
          </a:xfrm>
        </p:spPr>
        <p:txBody>
          <a:bodyPr>
            <a:normAutofit/>
          </a:bodyPr>
          <a:lstStyle/>
          <a:p>
            <a:r>
              <a:rPr lang="lt-LT" sz="2000" b="1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https://edu.rsc.org/feature/where-have-all-the-science-specialists-gone/4016603.article</a:t>
            </a:r>
          </a:p>
        </p:txBody>
      </p:sp>
    </p:spTree>
    <p:extLst>
      <p:ext uri="{BB962C8B-B14F-4D97-AF65-F5344CB8AC3E}">
        <p14:creationId xmlns:p14="http://schemas.microsoft.com/office/powerpoint/2010/main" val="233192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C4A0BE5-3905-F0A0-DED1-224F5AF4F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972" y="431861"/>
            <a:ext cx="6407840" cy="1126868"/>
          </a:xfrm>
        </p:spPr>
        <p:txBody>
          <a:bodyPr/>
          <a:lstStyle/>
          <a:p>
            <a:r>
              <a:rPr lang="lt-LT" b="1" dirty="0">
                <a:solidFill>
                  <a:srgbClr val="7B00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Tikslas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F18CF1F0-1CC4-9E9F-CAD1-71070784C7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0972" y="1535372"/>
            <a:ext cx="6099625" cy="4228135"/>
          </a:xfrm>
        </p:spPr>
        <p:txBody>
          <a:bodyPr/>
          <a:lstStyle/>
          <a:p>
            <a:pPr marL="0" indent="0">
              <a:buNone/>
            </a:pP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Atlikti mokslinius edukologinius tyrimus – </a:t>
            </a:r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chemijos didaktikos vertinimą, plėtojimą ir išbandymą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Remiantis tyrimo rezultatais, tobulinti Lietuvos chemijos mokytojų kompetencijas, suteikti dalykinių žinių ir parengti chemijos didaktikos metodines gaires. </a:t>
            </a:r>
          </a:p>
          <a:p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ė 3">
            <a:extLst>
              <a:ext uri="{FF2B5EF4-FFF2-40B4-BE49-F238E27FC236}">
                <a16:creationId xmlns:a16="http://schemas.microsoft.com/office/drawing/2014/main" id="{4E73D601-2B20-E3FA-3697-F8510A2221D9}"/>
              </a:ext>
            </a:extLst>
          </p:cNvPr>
          <p:cNvGrpSpPr>
            <a:grpSpLocks noChangeAspect="1"/>
          </p:cNvGrpSpPr>
          <p:nvPr/>
        </p:nvGrpSpPr>
        <p:grpSpPr>
          <a:xfrm>
            <a:off x="5363184" y="5878286"/>
            <a:ext cx="6455679" cy="637853"/>
            <a:chOff x="4986633" y="6172709"/>
            <a:chExt cx="5897033" cy="582656"/>
          </a:xfrm>
        </p:grpSpPr>
        <p:pic>
          <p:nvPicPr>
            <p:cNvPr id="5" name="Picture 19">
              <a:extLst>
                <a:ext uri="{FF2B5EF4-FFF2-40B4-BE49-F238E27FC236}">
                  <a16:creationId xmlns:a16="http://schemas.microsoft.com/office/drawing/2014/main" id="{869E19A7-737A-BEE7-8DAF-56552D592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534" b="18985"/>
            <a:stretch>
              <a:fillRect/>
            </a:stretch>
          </p:blipFill>
          <p:spPr>
            <a:xfrm>
              <a:off x="6477267" y="6215365"/>
              <a:ext cx="1469714" cy="540000"/>
            </a:xfrm>
            <a:prstGeom prst="rect">
              <a:avLst/>
            </a:prstGeom>
          </p:spPr>
        </p:pic>
        <p:pic>
          <p:nvPicPr>
            <p:cNvPr id="6" name="Picture 21">
              <a:extLst>
                <a:ext uri="{FF2B5EF4-FFF2-40B4-BE49-F238E27FC236}">
                  <a16:creationId xmlns:a16="http://schemas.microsoft.com/office/drawing/2014/main" id="{49E378CB-5370-9F58-288D-A40B54C18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17" b="15628"/>
            <a:stretch>
              <a:fillRect/>
            </a:stretch>
          </p:blipFill>
          <p:spPr>
            <a:xfrm>
              <a:off x="4986633" y="6172709"/>
              <a:ext cx="1316982" cy="540000"/>
            </a:xfrm>
            <a:prstGeom prst="rect">
              <a:avLst/>
            </a:prstGeom>
          </p:spPr>
        </p:pic>
        <p:pic>
          <p:nvPicPr>
            <p:cNvPr id="7" name="Picture 10">
              <a:extLst>
                <a:ext uri="{FF2B5EF4-FFF2-40B4-BE49-F238E27FC236}">
                  <a16:creationId xmlns:a16="http://schemas.microsoft.com/office/drawing/2014/main" id="{558CA513-32EF-4855-461C-045155A3C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6744" y="6305365"/>
              <a:ext cx="1566922" cy="360000"/>
            </a:xfrm>
            <a:prstGeom prst="rect">
              <a:avLst/>
            </a:prstGeom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85FB1CA7-FB3A-4DA0-8CFB-4B03CF2311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0633" y="6215365"/>
              <a:ext cx="1022459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aveikslėlis 11">
            <a:extLst>
              <a:ext uri="{FF2B5EF4-FFF2-40B4-BE49-F238E27FC236}">
                <a16:creationId xmlns:a16="http://schemas.microsoft.com/office/drawing/2014/main" id="{DA3345E0-4789-A685-DCE2-3C2A1CCD29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5104737" cy="687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61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B162B-8E99-1D46-1422-0DA7D15EF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C995BFA-B062-5A74-8E02-ECE76E811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0909"/>
            <a:ext cx="10379765" cy="652640"/>
          </a:xfrm>
        </p:spPr>
        <p:txBody>
          <a:bodyPr>
            <a:normAutofit fontScale="90000"/>
          </a:bodyPr>
          <a:lstStyle/>
          <a:p>
            <a:r>
              <a:rPr lang="lt-LT" b="1" dirty="0">
                <a:solidFill>
                  <a:srgbClr val="7B00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Komanda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47AD7E83-3F2C-C132-9CC0-D399C13238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175027"/>
            <a:ext cx="10379765" cy="47971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lt-L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Projekto vadovas </a:t>
            </a:r>
            <a:r>
              <a:rPr lang="lt-LT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lt-L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prof. habil. dr. </a:t>
            </a:r>
            <a:r>
              <a:rPr lang="lt-L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Aivaras Kareiva</a:t>
            </a:r>
          </a:p>
          <a:p>
            <a:pPr marL="0" indent="0">
              <a:buNone/>
            </a:pPr>
            <a:endParaRPr lang="lt-LT" sz="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lt-L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Doc. Dr. </a:t>
            </a:r>
            <a:r>
              <a:rPr lang="lt-L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Lina Mikoliūnaitė			</a:t>
            </a:r>
            <a:r>
              <a:rPr lang="lt-L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Doc. Dr. </a:t>
            </a:r>
            <a:r>
              <a:rPr lang="lt-L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Živilė Stankevičiūtė</a:t>
            </a:r>
          </a:p>
          <a:p>
            <a:pPr marL="0" indent="0">
              <a:buNone/>
            </a:pPr>
            <a:r>
              <a:rPr lang="lt-L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Doc. Dr. </a:t>
            </a:r>
            <a:r>
              <a:rPr lang="lt-L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Justina </a:t>
            </a:r>
            <a:r>
              <a:rPr lang="lt-LT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Gaidukevič</a:t>
            </a:r>
            <a:r>
              <a:rPr lang="lt-L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  <a:r>
              <a:rPr lang="lt-L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Doc. Dr. </a:t>
            </a:r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Simonas </a:t>
            </a:r>
            <a:r>
              <a:rPr lang="lt-LT" b="1" dirty="0" err="1">
                <a:latin typeface="Arial" panose="020B0604020202020204" pitchFamily="34" charset="0"/>
                <a:cs typeface="Arial" panose="020B0604020202020204" pitchFamily="34" charset="0"/>
              </a:rPr>
              <a:t>Šabanovas</a:t>
            </a:r>
            <a:endParaRPr lang="lt-LT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lt-LT" dirty="0">
                <a:solidFill>
                  <a:srgbClr val="7B00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Dr. </a:t>
            </a:r>
            <a:r>
              <a:rPr lang="lt-LT" b="1" dirty="0">
                <a:solidFill>
                  <a:srgbClr val="7B00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Julija Grigorjevaitė	</a:t>
            </a:r>
            <a:r>
              <a:rPr lang="lt-L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  <a:r>
              <a:rPr lang="lt-L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Dr. </a:t>
            </a:r>
            <a:r>
              <a:rPr lang="lt-L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Agnė Kizalaitė</a:t>
            </a:r>
          </a:p>
          <a:p>
            <a:pPr marL="0" indent="0">
              <a:buNone/>
            </a:pPr>
            <a:r>
              <a:rPr lang="lt-LT" dirty="0">
                <a:solidFill>
                  <a:srgbClr val="7B00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Dokt. </a:t>
            </a:r>
            <a:r>
              <a:rPr lang="lt-LT" b="1" dirty="0">
                <a:solidFill>
                  <a:srgbClr val="7B00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Indrė </a:t>
            </a:r>
            <a:r>
              <a:rPr lang="lt-LT" b="1" dirty="0" err="1">
                <a:solidFill>
                  <a:srgbClr val="7B00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Lebedytė-Mečionienė</a:t>
            </a:r>
            <a:r>
              <a:rPr lang="lt-LT" b="1" dirty="0">
                <a:solidFill>
                  <a:srgbClr val="7B00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lt-LT" dirty="0">
                <a:solidFill>
                  <a:srgbClr val="7B00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Dokt. </a:t>
            </a:r>
            <a:r>
              <a:rPr lang="lt-LT" b="1" dirty="0">
                <a:solidFill>
                  <a:srgbClr val="7B00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Ieva </a:t>
            </a:r>
            <a:r>
              <a:rPr lang="lt-LT" b="1" dirty="0" err="1">
                <a:solidFill>
                  <a:srgbClr val="7B00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Markuzaitė</a:t>
            </a:r>
            <a:endParaRPr lang="lt-LT" b="1" dirty="0">
              <a:solidFill>
                <a:srgbClr val="7B0045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lt-L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Dokt. </a:t>
            </a:r>
            <a:r>
              <a:rPr lang="lt-L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Eglė </a:t>
            </a:r>
            <a:r>
              <a:rPr lang="lt-LT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Ežerskytė</a:t>
            </a:r>
            <a:r>
              <a:rPr lang="lt-L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</a:t>
            </a:r>
            <a:r>
              <a:rPr lang="lt-LT" b="1" dirty="0">
                <a:solidFill>
                  <a:srgbClr val="7B00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Ieva </a:t>
            </a:r>
            <a:r>
              <a:rPr lang="lt-LT" b="1" dirty="0" err="1">
                <a:solidFill>
                  <a:srgbClr val="7B00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Lebedytė</a:t>
            </a:r>
            <a:endParaRPr lang="lt-LT" b="1" dirty="0">
              <a:solidFill>
                <a:srgbClr val="7B0045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lt-LT" sz="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lt-L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Prof. </a:t>
            </a:r>
            <a:r>
              <a:rPr lang="lt-LT" altLang="lt-LT" sz="2800" b="1" dirty="0" err="1">
                <a:latin typeface="Arial" panose="020B0604020202020204" pitchFamily="34" charset="0"/>
              </a:rPr>
              <a:t>Ł</a:t>
            </a:r>
            <a:r>
              <a:rPr lang="lt-LT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ukasz</a:t>
            </a:r>
            <a:r>
              <a:rPr lang="lt-L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lt-LT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Kaczmarek</a:t>
            </a:r>
            <a:r>
              <a:rPr lang="lt-L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lt-L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(konsultantas iš Lenkijos) </a:t>
            </a:r>
          </a:p>
          <a:p>
            <a:pPr marL="0" indent="0">
              <a:buNone/>
            </a:pP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lt-LT" b="1" dirty="0" err="1">
                <a:latin typeface="Arial" panose="020B0604020202020204" pitchFamily="34" charset="0"/>
                <a:cs typeface="Arial" panose="020B0604020202020204" pitchFamily="34" charset="0"/>
              </a:rPr>
              <a:t>Kadri</a:t>
            </a:r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 Mettis 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(konsultantė iš Estijos)</a:t>
            </a:r>
          </a:p>
          <a:p>
            <a:pPr marL="0" indent="0">
              <a:buNone/>
            </a:pPr>
            <a:endParaRPr lang="lt-LT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Projekto administratoriai: finansininkė </a:t>
            </a:r>
            <a:r>
              <a:rPr lang="lt-L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Renata </a:t>
            </a:r>
            <a:r>
              <a:rPr lang="lt-LT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Rudienė</a:t>
            </a:r>
            <a:r>
              <a:rPr lang="lt-L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administratorė </a:t>
            </a:r>
            <a:r>
              <a:rPr lang="lt-L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Greta </a:t>
            </a:r>
            <a:r>
              <a:rPr lang="lt-LT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Inkrataitė</a:t>
            </a:r>
            <a:r>
              <a:rPr lang="lt-L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viešųjų pirkimų specialistė </a:t>
            </a:r>
            <a:r>
              <a:rPr lang="lt-L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Raimonda </a:t>
            </a:r>
            <a:r>
              <a:rPr lang="lt-LT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Kasiulevičienė</a:t>
            </a:r>
            <a:r>
              <a:rPr lang="lt-L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1817FAD1-4AC7-7C85-6CFB-2A062CFB3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17" y="341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1000" b="0" i="0" u="none" strike="noStrike" cap="none" normalizeH="0" baseline="0">
                <a:ln>
                  <a:noFill/>
                </a:ln>
                <a:solidFill>
                  <a:srgbClr val="242424"/>
                </a:solidFill>
                <a:effectLst/>
                <a:latin typeface="inherit"/>
              </a:rPr>
              <a:t>Indrė Lebedytė-Mečionienė</a:t>
            </a:r>
            <a:endParaRPr kumimoji="0" lang="lt-LT" altLang="lt-LT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lt-LT" altLang="lt-LT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lt-LT" altLang="lt-L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Grupė 3">
            <a:extLst>
              <a:ext uri="{FF2B5EF4-FFF2-40B4-BE49-F238E27FC236}">
                <a16:creationId xmlns:a16="http://schemas.microsoft.com/office/drawing/2014/main" id="{0CF7615A-F6D6-B581-24B9-E321812E63AE}"/>
              </a:ext>
            </a:extLst>
          </p:cNvPr>
          <p:cNvGrpSpPr>
            <a:grpSpLocks noChangeAspect="1"/>
          </p:cNvGrpSpPr>
          <p:nvPr/>
        </p:nvGrpSpPr>
        <p:grpSpPr>
          <a:xfrm>
            <a:off x="2800242" y="5972215"/>
            <a:ext cx="6455679" cy="637853"/>
            <a:chOff x="4986633" y="6172709"/>
            <a:chExt cx="5897033" cy="582656"/>
          </a:xfrm>
        </p:grpSpPr>
        <p:pic>
          <p:nvPicPr>
            <p:cNvPr id="11" name="Picture 19">
              <a:extLst>
                <a:ext uri="{FF2B5EF4-FFF2-40B4-BE49-F238E27FC236}">
                  <a16:creationId xmlns:a16="http://schemas.microsoft.com/office/drawing/2014/main" id="{DEDD3C30-385B-F64B-B994-81B57216A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534" b="18985"/>
            <a:stretch>
              <a:fillRect/>
            </a:stretch>
          </p:blipFill>
          <p:spPr>
            <a:xfrm>
              <a:off x="6477267" y="6215365"/>
              <a:ext cx="1469714" cy="540000"/>
            </a:xfrm>
            <a:prstGeom prst="rect">
              <a:avLst/>
            </a:prstGeom>
          </p:spPr>
        </p:pic>
        <p:pic>
          <p:nvPicPr>
            <p:cNvPr id="12" name="Picture 21">
              <a:extLst>
                <a:ext uri="{FF2B5EF4-FFF2-40B4-BE49-F238E27FC236}">
                  <a16:creationId xmlns:a16="http://schemas.microsoft.com/office/drawing/2014/main" id="{9A186A1D-A0C6-8A8F-401A-1123B4FAA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17" b="15628"/>
            <a:stretch>
              <a:fillRect/>
            </a:stretch>
          </p:blipFill>
          <p:spPr>
            <a:xfrm>
              <a:off x="4986633" y="6172709"/>
              <a:ext cx="1316982" cy="540000"/>
            </a:xfrm>
            <a:prstGeom prst="rect">
              <a:avLst/>
            </a:prstGeom>
          </p:spPr>
        </p:pic>
        <p:pic>
          <p:nvPicPr>
            <p:cNvPr id="13" name="Picture 10">
              <a:extLst>
                <a:ext uri="{FF2B5EF4-FFF2-40B4-BE49-F238E27FC236}">
                  <a16:creationId xmlns:a16="http://schemas.microsoft.com/office/drawing/2014/main" id="{7443505C-C3A8-5FCA-6D60-74776719D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6744" y="6305365"/>
              <a:ext cx="1566922" cy="360000"/>
            </a:xfrm>
            <a:prstGeom prst="rect">
              <a:avLst/>
            </a:prstGeom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F9AF9ABF-4E8D-40EB-5116-1ED8A2FB1D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0633" y="6215365"/>
              <a:ext cx="1022459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2076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85189-1B4E-CB62-C6CE-B7A8464D9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53A356E-5FE6-967F-0BF5-AA5176126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187"/>
            <a:ext cx="10379765" cy="1020625"/>
          </a:xfrm>
        </p:spPr>
        <p:txBody>
          <a:bodyPr>
            <a:normAutofit/>
          </a:bodyPr>
          <a:lstStyle/>
          <a:p>
            <a:r>
              <a:rPr lang="lt-LT" sz="4000" b="1" dirty="0">
                <a:solidFill>
                  <a:srgbClr val="7B00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Veiklos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F35372C9-E8DE-A909-446B-31EA75946C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199" y="1314610"/>
            <a:ext cx="10379765" cy="4380930"/>
          </a:xfrm>
        </p:spPr>
        <p:txBody>
          <a:bodyPr>
            <a:normAutofit/>
          </a:bodyPr>
          <a:lstStyle/>
          <a:p>
            <a:pPr marL="342900" indent="-342900" algn="just">
              <a:buAutoNum type="arabicPeriod"/>
            </a:pPr>
            <a:r>
              <a:rPr lang="lt-LT" sz="24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Atlikti tikslingus edukologinius tyrimus, kurie padėtų įvertinti chemijos mokytojų poreikį metodinėms priemonėms ir kvalifikacijos tobulinimo programoms. </a:t>
            </a:r>
          </a:p>
          <a:p>
            <a:pPr marL="342900" indent="-342900" algn="just">
              <a:buAutoNum type="arabicPeriod"/>
            </a:pPr>
            <a:r>
              <a:rPr lang="lt-LT" sz="24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Parengti tikslines paskaitas chemijos mokytojams svarbiausiomis ir mokytojams sudėtingiausiomis chemijos srities temomis. </a:t>
            </a:r>
          </a:p>
          <a:p>
            <a:pPr marL="342900" indent="-342900" algn="just">
              <a:buAutoNum type="arabicPeriod"/>
            </a:pPr>
            <a:r>
              <a:rPr lang="lt-LT" sz="2400" b="1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Parengti chemijos mokytojams laboratorinius darbus, kurių metu mokytojai tobulintų savo praktinius įgūdžius. </a:t>
            </a:r>
          </a:p>
          <a:p>
            <a:pPr marL="342900" indent="-342900" algn="just">
              <a:buAutoNum type="arabicPeriod"/>
            </a:pPr>
            <a:r>
              <a:rPr lang="lt-LT" sz="2400" b="1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Kartu su mokytojais diegti ir taikyti naujus ir inovatyvius mokymo metodus klasėse. </a:t>
            </a:r>
          </a:p>
          <a:p>
            <a:pPr marL="342900" indent="-342900" algn="just">
              <a:buAutoNum type="arabicPeriod"/>
            </a:pPr>
            <a:r>
              <a:rPr lang="lt-LT" sz="2400" b="1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Surengti chemijos mokytojų konferenciją ir stovyklą.</a:t>
            </a:r>
          </a:p>
          <a:p>
            <a:pPr marL="342900" indent="-342900" algn="just">
              <a:buAutoNum type="arabicPeriod"/>
            </a:pPr>
            <a:r>
              <a:rPr lang="lt-LT" sz="24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Parengti chemijos vadovėlių gaires. </a:t>
            </a: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ė 3">
            <a:extLst>
              <a:ext uri="{FF2B5EF4-FFF2-40B4-BE49-F238E27FC236}">
                <a16:creationId xmlns:a16="http://schemas.microsoft.com/office/drawing/2014/main" id="{AEC2DA7D-FF9E-2D20-B5FA-A8035EEDF7F8}"/>
              </a:ext>
            </a:extLst>
          </p:cNvPr>
          <p:cNvGrpSpPr>
            <a:grpSpLocks noChangeAspect="1"/>
          </p:cNvGrpSpPr>
          <p:nvPr/>
        </p:nvGrpSpPr>
        <p:grpSpPr>
          <a:xfrm>
            <a:off x="2800242" y="5972215"/>
            <a:ext cx="6455679" cy="637853"/>
            <a:chOff x="4986633" y="6172709"/>
            <a:chExt cx="5897033" cy="582656"/>
          </a:xfrm>
        </p:grpSpPr>
        <p:pic>
          <p:nvPicPr>
            <p:cNvPr id="10" name="Picture 19">
              <a:extLst>
                <a:ext uri="{FF2B5EF4-FFF2-40B4-BE49-F238E27FC236}">
                  <a16:creationId xmlns:a16="http://schemas.microsoft.com/office/drawing/2014/main" id="{1BD78C53-0BFF-FE02-E4AF-8FCB096E4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534" b="18985"/>
            <a:stretch>
              <a:fillRect/>
            </a:stretch>
          </p:blipFill>
          <p:spPr>
            <a:xfrm>
              <a:off x="6477267" y="6215365"/>
              <a:ext cx="1469714" cy="540000"/>
            </a:xfrm>
            <a:prstGeom prst="rect">
              <a:avLst/>
            </a:prstGeom>
          </p:spPr>
        </p:pic>
        <p:pic>
          <p:nvPicPr>
            <p:cNvPr id="11" name="Picture 21">
              <a:extLst>
                <a:ext uri="{FF2B5EF4-FFF2-40B4-BE49-F238E27FC236}">
                  <a16:creationId xmlns:a16="http://schemas.microsoft.com/office/drawing/2014/main" id="{00A60950-4401-9DC6-0AF9-5A357D81F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17" b="15628"/>
            <a:stretch>
              <a:fillRect/>
            </a:stretch>
          </p:blipFill>
          <p:spPr>
            <a:xfrm>
              <a:off x="4986633" y="6172709"/>
              <a:ext cx="1316982" cy="540000"/>
            </a:xfrm>
            <a:prstGeom prst="rect">
              <a:avLst/>
            </a:prstGeom>
          </p:spPr>
        </p:pic>
        <p:pic>
          <p:nvPicPr>
            <p:cNvPr id="12" name="Picture 10">
              <a:extLst>
                <a:ext uri="{FF2B5EF4-FFF2-40B4-BE49-F238E27FC236}">
                  <a16:creationId xmlns:a16="http://schemas.microsoft.com/office/drawing/2014/main" id="{233A9362-C55B-C6DC-4279-FD333B1D9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6744" y="6305365"/>
              <a:ext cx="1566922" cy="360000"/>
            </a:xfrm>
            <a:prstGeom prst="rect">
              <a:avLst/>
            </a:prstGeom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E0D51823-5FE2-8D61-5751-F6D1E54449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0633" y="6215365"/>
              <a:ext cx="1022459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5360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6306E-523E-EE9E-394F-3D61E5508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EE386D6-146E-F694-2D21-F732665CD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250"/>
            <a:ext cx="10379765" cy="930625"/>
          </a:xfrm>
        </p:spPr>
        <p:txBody>
          <a:bodyPr>
            <a:normAutofit/>
          </a:bodyPr>
          <a:lstStyle/>
          <a:p>
            <a:r>
              <a:rPr lang="lt-LT" sz="4000" b="1" dirty="0">
                <a:solidFill>
                  <a:srgbClr val="7B00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Rezultatai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A70F6B7A-03B8-57C1-2498-7BA7EF59E6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560876"/>
            <a:ext cx="10379765" cy="4243576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Patobulinta chemijos mokytojų kvalifikacija ir metodinės priemonės.</a:t>
            </a:r>
          </a:p>
          <a:p>
            <a:pPr marL="514350" indent="-514350" algn="just">
              <a:buAutoNum type="arabicPeriod"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Sustiprinti chemijos mokytojų praktiniai įgūdžiai.</a:t>
            </a:r>
          </a:p>
          <a:p>
            <a:pPr marL="514350" indent="-514350" algn="just">
              <a:buAutoNum type="arabicPeriod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Plačiau diegiami ir taikomi nauji, inovatyvūs mokymo metodai.</a:t>
            </a: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Bendradarbiaujanti ir stipresnė chemijos mokytojų bendruomenė.</a:t>
            </a:r>
          </a:p>
          <a:p>
            <a:pPr marL="0" indent="0" algn="just">
              <a:buNone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lt-LT" sz="2500" b="1" dirty="0">
                <a:latin typeface="Arial" panose="020B0604020202020204" pitchFamily="34" charset="0"/>
                <a:cs typeface="Arial" panose="020B0604020202020204" pitchFamily="34" charset="0"/>
              </a:rPr>
              <a:t>Visos veiklos ir rezultatai yra orientuoti į visapusišką chemijos dalyko mokymo(</a:t>
            </a:r>
            <a:r>
              <a:rPr lang="lt-LT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lt-LT" sz="2500" b="1" dirty="0">
                <a:latin typeface="Arial" panose="020B0604020202020204" pitchFamily="34" charset="0"/>
                <a:cs typeface="Arial" panose="020B0604020202020204" pitchFamily="34" charset="0"/>
              </a:rPr>
              <a:t>) tobulinimą Lietuvoje, apimant mokytojų kvalifikacijos kėlimą, metodinių priemonių atnaujinimą ir mokinių įsitraukimo didinimą.</a:t>
            </a:r>
          </a:p>
        </p:txBody>
      </p:sp>
      <p:grpSp>
        <p:nvGrpSpPr>
          <p:cNvPr id="9" name="Grupė 3">
            <a:extLst>
              <a:ext uri="{FF2B5EF4-FFF2-40B4-BE49-F238E27FC236}">
                <a16:creationId xmlns:a16="http://schemas.microsoft.com/office/drawing/2014/main" id="{93A757B6-32FD-5C99-EAC2-2ADDB148AB8E}"/>
              </a:ext>
            </a:extLst>
          </p:cNvPr>
          <p:cNvGrpSpPr>
            <a:grpSpLocks noChangeAspect="1"/>
          </p:cNvGrpSpPr>
          <p:nvPr/>
        </p:nvGrpSpPr>
        <p:grpSpPr>
          <a:xfrm>
            <a:off x="2800242" y="5972215"/>
            <a:ext cx="6455679" cy="637853"/>
            <a:chOff x="4986633" y="6172709"/>
            <a:chExt cx="5897033" cy="582656"/>
          </a:xfrm>
        </p:grpSpPr>
        <p:pic>
          <p:nvPicPr>
            <p:cNvPr id="10" name="Picture 19">
              <a:extLst>
                <a:ext uri="{FF2B5EF4-FFF2-40B4-BE49-F238E27FC236}">
                  <a16:creationId xmlns:a16="http://schemas.microsoft.com/office/drawing/2014/main" id="{78D9C392-4A25-2924-DF5F-E470E9F8F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534" b="18985"/>
            <a:stretch>
              <a:fillRect/>
            </a:stretch>
          </p:blipFill>
          <p:spPr>
            <a:xfrm>
              <a:off x="6477267" y="6215365"/>
              <a:ext cx="1469714" cy="540000"/>
            </a:xfrm>
            <a:prstGeom prst="rect">
              <a:avLst/>
            </a:prstGeom>
          </p:spPr>
        </p:pic>
        <p:pic>
          <p:nvPicPr>
            <p:cNvPr id="11" name="Picture 21">
              <a:extLst>
                <a:ext uri="{FF2B5EF4-FFF2-40B4-BE49-F238E27FC236}">
                  <a16:creationId xmlns:a16="http://schemas.microsoft.com/office/drawing/2014/main" id="{95172687-3DB0-A6B7-C500-41ABCD971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17" b="15628"/>
            <a:stretch>
              <a:fillRect/>
            </a:stretch>
          </p:blipFill>
          <p:spPr>
            <a:xfrm>
              <a:off x="4986633" y="6172709"/>
              <a:ext cx="1316982" cy="540000"/>
            </a:xfrm>
            <a:prstGeom prst="rect">
              <a:avLst/>
            </a:prstGeom>
          </p:spPr>
        </p:pic>
        <p:pic>
          <p:nvPicPr>
            <p:cNvPr id="12" name="Picture 10">
              <a:extLst>
                <a:ext uri="{FF2B5EF4-FFF2-40B4-BE49-F238E27FC236}">
                  <a16:creationId xmlns:a16="http://schemas.microsoft.com/office/drawing/2014/main" id="{E3D9DED8-A044-9E8B-1C58-950142E0F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6744" y="6305365"/>
              <a:ext cx="1566922" cy="360000"/>
            </a:xfrm>
            <a:prstGeom prst="rect">
              <a:avLst/>
            </a:prstGeom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28D5E44A-037A-E810-6168-55C3E62F7C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0633" y="6215365"/>
              <a:ext cx="1022459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72607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7D8611E-CE3B-4F7C-B491-F6F211B90213}"/>
              </a:ext>
            </a:extLst>
          </p:cNvPr>
          <p:cNvSpPr txBox="1">
            <a:spLocks/>
          </p:cNvSpPr>
          <p:nvPr/>
        </p:nvSpPr>
        <p:spPr>
          <a:xfrm>
            <a:off x="739831" y="1988311"/>
            <a:ext cx="10892167" cy="1202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sz="2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8A5B53-0ED7-40ED-AA7B-8F9653A17E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083021"/>
            <a:ext cx="12192000" cy="1841831"/>
          </a:xfrm>
          <a:ln>
            <a:solidFill>
              <a:schemeClr val="bg1"/>
            </a:solidFill>
          </a:ln>
        </p:spPr>
        <p:txBody>
          <a:bodyPr tIns="144000" anchor="t">
            <a:normAutofit/>
          </a:bodyPr>
          <a:lstStyle/>
          <a:p>
            <a:pPr marL="0" indent="0" algn="ctr" rtl="0" fontAlgn="base">
              <a:lnSpc>
                <a:spcPct val="100000"/>
              </a:lnSpc>
              <a:buNone/>
            </a:pPr>
            <a:r>
              <a:rPr lang="lt-LT" sz="2200" b="1" i="0" u="none" strike="noStrike" dirty="0">
                <a:solidFill>
                  <a:srgbClr val="78003F"/>
                </a:solidFill>
                <a:effectLst/>
                <a:latin typeface="Arial" panose="020B0604020202020204" pitchFamily="34" charset="0"/>
              </a:rPr>
              <a:t>Julija Grigorjevaitė</a:t>
            </a:r>
          </a:p>
          <a:p>
            <a:pPr marL="0" indent="0" algn="ctr" rtl="0" fontAlgn="base">
              <a:lnSpc>
                <a:spcPct val="100000"/>
              </a:lnSpc>
              <a:buNone/>
            </a:pPr>
            <a:r>
              <a:rPr lang="lt-LT" sz="2000" b="0" i="0" u="none" strike="noStrike" dirty="0">
                <a:solidFill>
                  <a:srgbClr val="78003F"/>
                </a:solidFill>
                <a:effectLst/>
                <a:latin typeface="Arial" panose="020B0604020202020204" pitchFamily="34" charset="0"/>
              </a:rPr>
              <a:t>VU CHGF Didaktikos centro vadovė</a:t>
            </a:r>
          </a:p>
          <a:p>
            <a:pPr marL="0" indent="0" algn="ctr" rtl="0" fontAlgn="base">
              <a:lnSpc>
                <a:spcPct val="100000"/>
              </a:lnSpc>
              <a:buNone/>
            </a:pPr>
            <a:r>
              <a:rPr lang="lt-LT" sz="2000" b="1" dirty="0" err="1">
                <a:solidFill>
                  <a:srgbClr val="78003F"/>
                </a:solidFill>
                <a:latin typeface="Arial" panose="020B0604020202020204" pitchFamily="34" charset="0"/>
              </a:rPr>
              <a:t>julija.grigorjevaite</a:t>
            </a:r>
            <a:r>
              <a:rPr lang="en-US" sz="2000" b="1" i="0" u="none" strike="noStrike" dirty="0">
                <a:solidFill>
                  <a:srgbClr val="78003F"/>
                </a:solidFill>
                <a:effectLst/>
                <a:latin typeface="Arial" panose="020B0604020202020204" pitchFamily="34" charset="0"/>
              </a:rPr>
              <a:t>@</a:t>
            </a:r>
            <a:r>
              <a:rPr lang="lt-LT" sz="2000" b="1" i="0" u="none" strike="noStrike" dirty="0" err="1">
                <a:solidFill>
                  <a:srgbClr val="78003F"/>
                </a:solidFill>
                <a:effectLst/>
                <a:latin typeface="Arial" panose="020B0604020202020204" pitchFamily="34" charset="0"/>
              </a:rPr>
              <a:t>chgf</a:t>
            </a:r>
            <a:r>
              <a:rPr lang="en-US" sz="2000" b="1" i="0" u="none" strike="noStrike" dirty="0">
                <a:solidFill>
                  <a:srgbClr val="78003F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sz="2000" b="1" i="0" u="none" strike="noStrike" dirty="0" err="1">
                <a:solidFill>
                  <a:srgbClr val="78003F"/>
                </a:solidFill>
                <a:effectLst/>
                <a:latin typeface="Arial" panose="020B0604020202020204" pitchFamily="34" charset="0"/>
              </a:rPr>
              <a:t>vu.l</a:t>
            </a:r>
            <a:r>
              <a:rPr lang="lt-LT" sz="2000" b="1" i="0" u="none" strike="noStrike" dirty="0">
                <a:solidFill>
                  <a:srgbClr val="78003F"/>
                </a:solidFill>
                <a:effectLst/>
                <a:latin typeface="Arial" panose="020B0604020202020204" pitchFamily="34" charset="0"/>
              </a:rPr>
              <a:t>t</a:t>
            </a:r>
          </a:p>
          <a:p>
            <a:pPr marL="0" indent="0" algn="ctr" rtl="0" fontAlgn="base">
              <a:lnSpc>
                <a:spcPct val="100000"/>
              </a:lnSpc>
              <a:buNone/>
            </a:pPr>
            <a:r>
              <a:rPr lang="lt-LT" sz="2000" dirty="0">
                <a:solidFill>
                  <a:srgbClr val="78003F"/>
                </a:solidFill>
                <a:latin typeface="Arial" panose="020B0604020202020204" pitchFamily="34" charset="0"/>
              </a:rPr>
              <a:t>Chemijos didaktika: efektyvesnio mokymo tyrimas</a:t>
            </a:r>
            <a:endParaRPr lang="lt-LT" sz="2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D59368-3A9E-42D3-BE0B-05546591D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7740" y="2372207"/>
            <a:ext cx="5396345" cy="83312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KONTAKTAI</a:t>
            </a:r>
            <a:endParaRPr lang="lt-LT" sz="4000" dirty="0"/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A7EA70ED-8792-0DDE-8FC5-4AB26BD507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" t="11723" r="522" b="50270"/>
          <a:stretch>
            <a:fillRect/>
          </a:stretch>
        </p:blipFill>
        <p:spPr>
          <a:xfrm>
            <a:off x="-5301" y="0"/>
            <a:ext cx="12192000" cy="311106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3B28FCA-EBEE-9B07-7FDF-DB4D7BECBF45}"/>
              </a:ext>
            </a:extLst>
          </p:cNvPr>
          <p:cNvSpPr txBox="1">
            <a:spLocks/>
          </p:cNvSpPr>
          <p:nvPr/>
        </p:nvSpPr>
        <p:spPr>
          <a:xfrm>
            <a:off x="572608" y="6312080"/>
            <a:ext cx="11046783" cy="3678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lt-LT" sz="1200" b="0" dirty="0">
                <a:solidFill>
                  <a:srgbClr val="414141"/>
                </a:solidFill>
              </a:rPr>
              <a:t>Edukacinis tyrimas </a:t>
            </a:r>
            <a:r>
              <a:rPr lang="lt-LT" sz="1200" b="0" dirty="0">
                <a:solidFill>
                  <a:schemeClr val="accent2">
                    <a:lumMod val="10000"/>
                  </a:schemeClr>
                </a:solidFill>
              </a:rPr>
              <a:t>Nr. </a:t>
            </a:r>
            <a:r>
              <a:rPr lang="lt-LT" sz="1200" cap="all" dirty="0">
                <a:solidFill>
                  <a:schemeClr val="accent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P-EDU-23-10</a:t>
            </a:r>
            <a:r>
              <a:rPr lang="lt-LT" sz="1200" b="0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lt-LT" sz="1200" b="0" dirty="0">
                <a:solidFill>
                  <a:srgbClr val="414141"/>
                </a:solidFill>
              </a:rPr>
              <a:t>yra bendrai finansuojamas Europos Sąjungos (projektas „Edukacinių tyrimų proveržis“ Nr. 10-044-P-0001) pagal 2025 m. balandžio 1 d. sutartį su Lietuvos mokslo taryba (LMT) ir 2025 m. balandžio 15 d. jungtinės veiklos sutartį su Vilniaus universitetu.</a:t>
            </a:r>
            <a:endParaRPr lang="en-US" sz="1200" b="0" dirty="0">
              <a:solidFill>
                <a:srgbClr val="414141"/>
              </a:solidFill>
            </a:endParaRPr>
          </a:p>
        </p:txBody>
      </p:sp>
      <p:grpSp>
        <p:nvGrpSpPr>
          <p:cNvPr id="11" name="Grupė 1">
            <a:extLst>
              <a:ext uri="{FF2B5EF4-FFF2-40B4-BE49-F238E27FC236}">
                <a16:creationId xmlns:a16="http://schemas.microsoft.com/office/drawing/2014/main" id="{5C95459C-3BDB-BD37-4D1C-007BACAC49AD}"/>
              </a:ext>
            </a:extLst>
          </p:cNvPr>
          <p:cNvGrpSpPr/>
          <p:nvPr/>
        </p:nvGrpSpPr>
        <p:grpSpPr>
          <a:xfrm>
            <a:off x="254802" y="5091327"/>
            <a:ext cx="11682396" cy="1080000"/>
            <a:chOff x="254802" y="4928037"/>
            <a:chExt cx="11682396" cy="1080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C824637-5E15-4398-28EE-5F9B24B5C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534" b="18985"/>
            <a:stretch>
              <a:fillRect/>
            </a:stretch>
          </p:blipFill>
          <p:spPr>
            <a:xfrm>
              <a:off x="2749316" y="4928037"/>
              <a:ext cx="2939427" cy="1080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359EB86-1628-B238-3891-895E68F83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17" b="15628"/>
            <a:stretch>
              <a:fillRect/>
            </a:stretch>
          </p:blipFill>
          <p:spPr>
            <a:xfrm>
              <a:off x="254802" y="4928037"/>
              <a:ext cx="2633963" cy="1080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FB00EC0-250E-2F07-CC93-73B5DA425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9894" y="5018037"/>
              <a:ext cx="3917304" cy="900000"/>
            </a:xfrm>
            <a:prstGeom prst="rect">
              <a:avLst/>
            </a:prstGeom>
          </p:spPr>
        </p:pic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FBA35310-0C5E-D80D-342F-39DEF288C7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8743" y="4928037"/>
              <a:ext cx="2044918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9863662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431</Words>
  <Application>Microsoft Office PowerPoint</Application>
  <PresentationFormat>Plačiaekranė</PresentationFormat>
  <Paragraphs>45</Paragraphs>
  <Slides>7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inherit</vt:lpstr>
      <vt:lpstr>Segoe UI</vt:lpstr>
      <vt:lpstr>„Office“ tema</vt:lpstr>
      <vt:lpstr>„PowerPoint“ pateiktis</vt:lpstr>
      <vt:lpstr>https://edu.rsc.org/feature/where-have-all-the-science-specialists-gone/4016603.article</vt:lpstr>
      <vt:lpstr>Tikslas</vt:lpstr>
      <vt:lpstr>Komanda</vt:lpstr>
      <vt:lpstr>Veiklos</vt:lpstr>
      <vt:lpstr>Rezultatai</vt:lpstr>
      <vt:lpstr>KONTAKTAI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Julija Grigorjevaite</dc:creator>
  <cp:lastModifiedBy>Julija Grigorjevaite</cp:lastModifiedBy>
  <cp:revision>11</cp:revision>
  <dcterms:created xsi:type="dcterms:W3CDTF">2025-06-10T10:35:46Z</dcterms:created>
  <dcterms:modified xsi:type="dcterms:W3CDTF">2025-06-12T08:47:38Z</dcterms:modified>
</cp:coreProperties>
</file>